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9" r:id="rId6"/>
    <p:sldId id="270" r:id="rId7"/>
    <p:sldId id="271" r:id="rId8"/>
    <p:sldId id="272" r:id="rId9"/>
    <p:sldId id="273" r:id="rId10"/>
    <p:sldId id="268" r:id="rId11"/>
    <p:sldId id="267" r:id="rId12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41" autoAdjust="0"/>
  </p:normalViewPr>
  <p:slideViewPr>
    <p:cSldViewPr snapToGrid="0">
      <p:cViewPr varScale="1">
        <p:scale>
          <a:sx n="85" d="100"/>
          <a:sy n="85" d="100"/>
        </p:scale>
        <p:origin x="48" y="2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56e8f5f32bf7d06/Desktop/Napier/Group%20Project/git/MENS-SHED-SOC09109/Documentation/reports/John's%20ev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3"/>
          <c:order val="3"/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alpha val="85000"/>
                </a:schemeClr>
              </a:solidFill>
              <a:ln w="9525" cap="flat" cmpd="sng" algn="ctr">
                <a:solidFill>
                  <a:schemeClr val="accent4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A25-477A-A064-F1C57C91FBA3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4A25-477A-A064-F1C57C91FBA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25-477A-A064-F1C57C91FBA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4A25-477A-A064-F1C57C91FB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'[John''s eval.xlsx]Eval'!$C$4:$C$7</c:f>
              <c:strCache>
                <c:ptCount val="4"/>
                <c:pt idx="0">
                  <c:v>The project documentation that you saw</c:v>
                </c:pt>
                <c:pt idx="1">
                  <c:v>Communications with the team</c:v>
                </c:pt>
                <c:pt idx="2">
                  <c:v>The quality of the work that you have seen</c:v>
                </c:pt>
                <c:pt idx="3">
                  <c:v>The pace of the project</c:v>
                </c:pt>
              </c:strCache>
            </c:strRef>
          </c:cat>
          <c:val>
            <c:numRef>
              <c:f>'[John''s eval.xlsx]Eval'!$G$4:$G$7</c:f>
              <c:numCache>
                <c:formatCode>0%</c:formatCode>
                <c:ptCount val="4"/>
                <c:pt idx="0">
                  <c:v>0.8125</c:v>
                </c:pt>
                <c:pt idx="1">
                  <c:v>0.77500000000000002</c:v>
                </c:pt>
                <c:pt idx="2">
                  <c:v>0.8</c:v>
                </c:pt>
                <c:pt idx="3">
                  <c:v>0.80833333333333335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25-477A-A064-F1C57C91FBA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217566959"/>
        <c:axId val="121756551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spPr>
                  <a:solidFill>
                    <a:schemeClr val="accent1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'[John''s eval.xlsx]Eval'!$C$4:$C$7</c15:sqref>
                        </c15:formulaRef>
                      </c:ext>
                    </c:extLst>
                    <c:strCache>
                      <c:ptCount val="4"/>
                      <c:pt idx="0">
                        <c:v>The project documentation that you saw</c:v>
                      </c:pt>
                      <c:pt idx="1">
                        <c:v>Communications with the team</c:v>
                      </c:pt>
                      <c:pt idx="2">
                        <c:v>The quality of the work that you have seen</c:v>
                      </c:pt>
                      <c:pt idx="3">
                        <c:v>The pace of the project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'[John''s eval.xlsx]Eval'!$D$4:$D$7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A25-477A-A064-F1C57C91FBA3}"/>
                  </c:ext>
                </c:extLst>
              </c15:ser>
            </c15:filteredBarSeries>
            <c15:filteredBarSeries>
              <c15:ser>
                <c:idx val="1"/>
                <c:order val="1"/>
                <c:spPr>
                  <a:solidFill>
                    <a:schemeClr val="accent2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eval.xlsx]Eval'!$C$4:$C$7</c15:sqref>
                        </c15:formulaRef>
                      </c:ext>
                    </c:extLst>
                    <c:strCache>
                      <c:ptCount val="4"/>
                      <c:pt idx="0">
                        <c:v>The project documentation that you saw</c:v>
                      </c:pt>
                      <c:pt idx="1">
                        <c:v>Communications with the team</c:v>
                      </c:pt>
                      <c:pt idx="2">
                        <c:v>The quality of the work that you have seen</c:v>
                      </c:pt>
                      <c:pt idx="3">
                        <c:v>The pace of the project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eval.xlsx]Eval'!$E$4:$E$7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A25-477A-A064-F1C57C91FBA3}"/>
                  </c:ext>
                </c:extLst>
              </c15:ser>
            </c15:filteredBarSeries>
            <c15:filteredBarSeries>
              <c15:ser>
                <c:idx val="2"/>
                <c:order val="2"/>
                <c:spPr>
                  <a:solidFill>
                    <a:schemeClr val="accent3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eval.xlsx]Eval'!$C$4:$C$7</c15:sqref>
                        </c15:formulaRef>
                      </c:ext>
                    </c:extLst>
                    <c:strCache>
                      <c:ptCount val="4"/>
                      <c:pt idx="0">
                        <c:v>The project documentation that you saw</c:v>
                      </c:pt>
                      <c:pt idx="1">
                        <c:v>Communications with the team</c:v>
                      </c:pt>
                      <c:pt idx="2">
                        <c:v>The quality of the work that you have seen</c:v>
                      </c:pt>
                      <c:pt idx="3">
                        <c:v>The pace of the project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'[John''s eval.xlsx]Eval'!$F$4:$F$7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4A25-477A-A064-F1C57C91FBA3}"/>
                  </c:ext>
                </c:extLst>
              </c15:ser>
            </c15:filteredBarSeries>
          </c:ext>
        </c:extLst>
      </c:barChart>
      <c:catAx>
        <c:axId val="1217566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565519"/>
        <c:crosses val="autoZero"/>
        <c:auto val="1"/>
        <c:lblAlgn val="ctr"/>
        <c:lblOffset val="100"/>
        <c:noMultiLvlLbl val="0"/>
      </c:catAx>
      <c:valAx>
        <c:axId val="121756551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5669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GB" b="0" i="0" dirty="0"/>
            <a:t>Project Aims</a:t>
          </a:r>
          <a:endParaRPr lang="en-GB" noProof="0" dirty="0"/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en-GB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en-GB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GB" b="0" i="0" dirty="0"/>
            <a:t>Technical Approach</a:t>
          </a:r>
          <a:endParaRPr lang="en-GB" noProof="0" dirty="0"/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en-GB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en-GB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GB" b="0" i="0" dirty="0"/>
            <a:t>Demonstration of Work</a:t>
          </a:r>
          <a:endParaRPr lang="en-GB" noProof="0" dirty="0"/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en-GB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en-GB" noProof="0" dirty="0"/>
        </a:p>
      </dgm:t>
    </dgm:pt>
    <dgm:pt modelId="{0EA0DBC3-92C5-4D9B-8DBF-09ED9372BA1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/>
            <a:t>Limitations</a:t>
          </a:r>
          <a:endParaRPr lang="en-GB" dirty="0"/>
        </a:p>
      </dgm:t>
    </dgm:pt>
    <dgm:pt modelId="{7330AC71-3A4C-43CE-B7A9-049A7EA602B0}" type="parTrans" cxnId="{246AF86C-BF2D-48E9-8FB6-19A2C2CF109B}">
      <dgm:prSet/>
      <dgm:spPr/>
      <dgm:t>
        <a:bodyPr/>
        <a:lstStyle/>
        <a:p>
          <a:endParaRPr lang="en-GB"/>
        </a:p>
      </dgm:t>
    </dgm:pt>
    <dgm:pt modelId="{7DDB7CF6-FAEC-46DC-870D-1DBD3562628A}" type="sibTrans" cxnId="{246AF86C-BF2D-48E9-8FB6-19A2C2CF109B}">
      <dgm:prSet/>
      <dgm:spPr/>
      <dgm:t>
        <a:bodyPr/>
        <a:lstStyle/>
        <a:p>
          <a:endParaRPr lang="en-GB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4"/>
      <dgm:spPr/>
    </dgm:pt>
    <dgm:pt modelId="{55596134-9829-4D70-890A-C69BBF81D77E}" type="pres">
      <dgm:prSet presAssocID="{6FA86730-1CE5-4EBE-A9BA-FC19829C94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4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4"/>
      <dgm:spPr/>
    </dgm:pt>
    <dgm:pt modelId="{FCE68459-8AC8-4D4B-8B2A-B85347F651AB}" type="pres">
      <dgm:prSet presAssocID="{6ABE9384-859D-4C4C-B983-2B1E39A8B3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4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4"/>
      <dgm:spPr/>
    </dgm:pt>
    <dgm:pt modelId="{A64BFE9C-AA80-43CE-8FF6-8D33BAD07C57}" type="pres">
      <dgm:prSet presAssocID="{F7214975-5AC4-4CF8-9015-322498751A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4">
        <dgm:presLayoutVars>
          <dgm:chMax val="0"/>
          <dgm:chPref val="0"/>
        </dgm:presLayoutVars>
      </dgm:prSet>
      <dgm:spPr/>
    </dgm:pt>
    <dgm:pt modelId="{A21F9889-5F1A-4BF0-8583-C19CA61BB3EA}" type="pres">
      <dgm:prSet presAssocID="{CE7BE2A3-5633-4666-BB75-6164E26282D5}" presName="sibTrans" presStyleCnt="0"/>
      <dgm:spPr/>
    </dgm:pt>
    <dgm:pt modelId="{108E1490-FDEB-4864-A965-B2B2874415CE}" type="pres">
      <dgm:prSet presAssocID="{0EA0DBC3-92C5-4D9B-8DBF-09ED9372BA17}" presName="compNode" presStyleCnt="0"/>
      <dgm:spPr/>
    </dgm:pt>
    <dgm:pt modelId="{3E916451-51F1-4A7D-87C4-BC53A5887958}" type="pres">
      <dgm:prSet presAssocID="{0EA0DBC3-92C5-4D9B-8DBF-09ED9372BA17}" presName="bgRect" presStyleLbl="bgShp" presStyleIdx="3" presStyleCnt="4"/>
      <dgm:spPr/>
    </dgm:pt>
    <dgm:pt modelId="{018C40E9-5A68-405D-9AC4-6E6F1CAF9D9E}" type="pres">
      <dgm:prSet presAssocID="{0EA0DBC3-92C5-4D9B-8DBF-09ED9372BA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terations &amp; Tailoring with solid fill"/>
        </a:ext>
      </dgm:extLst>
    </dgm:pt>
    <dgm:pt modelId="{1F5DFB43-5481-4C5B-A0C4-86814626FBCC}" type="pres">
      <dgm:prSet presAssocID="{0EA0DBC3-92C5-4D9B-8DBF-09ED9372BA17}" presName="spaceRect" presStyleCnt="0"/>
      <dgm:spPr/>
    </dgm:pt>
    <dgm:pt modelId="{AEF4FFB2-6E10-4C34-A1FB-A1CB07EA6DF9}" type="pres">
      <dgm:prSet presAssocID="{0EA0DBC3-92C5-4D9B-8DBF-09ED9372BA1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246AF86C-BF2D-48E9-8FB6-19A2C2CF109B}" srcId="{53001724-5C5A-402A-B907-ECA89FAFA97F}" destId="{0EA0DBC3-92C5-4D9B-8DBF-09ED9372BA17}" srcOrd="3" destOrd="0" parTransId="{7330AC71-3A4C-43CE-B7A9-049A7EA602B0}" sibTransId="{7DDB7CF6-FAEC-46DC-870D-1DBD3562628A}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8EB0F4F8-35F8-4310-A1EB-AD290D408ACC}" type="presOf" srcId="{0EA0DBC3-92C5-4D9B-8DBF-09ED9372BA17}" destId="{AEF4FFB2-6E10-4C34-A1FB-A1CB07EA6DF9}" srcOrd="0" destOrd="0" presId="urn:microsoft.com/office/officeart/2018/2/layout/IconVerticalSolidList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  <dgm:cxn modelId="{6244CBC0-1E16-4099-8AA1-8D713FBAF22F}" type="presParOf" srcId="{44164630-2F05-47D6-AD96-D9713C7C94EA}" destId="{A21F9889-5F1A-4BF0-8583-C19CA61BB3EA}" srcOrd="5" destOrd="0" presId="urn:microsoft.com/office/officeart/2018/2/layout/IconVerticalSolidList"/>
    <dgm:cxn modelId="{12E05148-BC0C-46D2-B625-99FBF6CD55B4}" type="presParOf" srcId="{44164630-2F05-47D6-AD96-D9713C7C94EA}" destId="{108E1490-FDEB-4864-A965-B2B2874415CE}" srcOrd="6" destOrd="0" presId="urn:microsoft.com/office/officeart/2018/2/layout/IconVerticalSolidList"/>
    <dgm:cxn modelId="{F1AF5FAC-EC00-4A12-BDA8-EFB75B06A09F}" type="presParOf" srcId="{108E1490-FDEB-4864-A965-B2B2874415CE}" destId="{3E916451-51F1-4A7D-87C4-BC53A5887958}" srcOrd="0" destOrd="0" presId="urn:microsoft.com/office/officeart/2018/2/layout/IconVerticalSolidList"/>
    <dgm:cxn modelId="{B11D6B32-613B-47DA-90F5-4DCFEA1F5F85}" type="presParOf" srcId="{108E1490-FDEB-4864-A965-B2B2874415CE}" destId="{018C40E9-5A68-405D-9AC4-6E6F1CAF9D9E}" srcOrd="1" destOrd="0" presId="urn:microsoft.com/office/officeart/2018/2/layout/IconVerticalSolidList"/>
    <dgm:cxn modelId="{C80459F1-035F-4A98-9D52-A9A61575C771}" type="presParOf" srcId="{108E1490-FDEB-4864-A965-B2B2874415CE}" destId="{1F5DFB43-5481-4C5B-A0C4-86814626FBCC}" srcOrd="2" destOrd="0" presId="urn:microsoft.com/office/officeart/2018/2/layout/IconVerticalSolidList"/>
    <dgm:cxn modelId="{3ECEBEA9-9A7A-4883-9627-D7E019704D51}" type="presParOf" srcId="{108E1490-FDEB-4864-A965-B2B2874415CE}" destId="{AEF4FFB2-6E10-4C34-A1FB-A1CB07EA6D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bg1"/>
              </a:solidFill>
            </a:rPr>
            <a:t>Documentation</a:t>
          </a:r>
        </a:p>
      </dgm:t>
    </dgm:pt>
    <dgm:pt modelId="{FADFEFF1-33C5-498B-866B-31BDCCDD0A87}" type="parTrans" cxnId="{80C8792E-CC76-4671-8464-4DBA5529ABBF}">
      <dgm:prSet/>
      <dgm:spPr/>
      <dgm:t>
        <a:bodyPr rtlCol="0"/>
        <a:lstStyle/>
        <a:p>
          <a:pPr rtl="0"/>
          <a:endParaRPr lang="en-GB" noProof="0" dirty="0"/>
        </a:p>
      </dgm:t>
    </dgm:pt>
    <dgm:pt modelId="{2EE57F43-F699-406E-B070-B5388A5C3EF0}" type="sibTrans" cxnId="{80C8792E-CC76-4671-8464-4DBA5529ABBF}">
      <dgm:prSet/>
      <dgm:spPr/>
      <dgm:t>
        <a:bodyPr rtlCol="0"/>
        <a:lstStyle/>
        <a:p>
          <a:pPr rtl="0"/>
          <a:endParaRPr lang="en-GB" noProof="0" dirty="0"/>
        </a:p>
      </dgm:t>
    </dgm:pt>
    <dgm:pt modelId="{54738B61-B011-4B50-9367-82C01E6851CB}">
      <dgm:prSet phldrT="[Text]"/>
      <dgm:spPr>
        <a:ln>
          <a:noFill/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bg1"/>
              </a:solidFill>
            </a:rPr>
            <a:t>Communication</a:t>
          </a:r>
        </a:p>
      </dgm:t>
    </dgm:pt>
    <dgm:pt modelId="{F70B26DD-0065-48E8-B14E-21AD4FF5B073}" type="parTrans" cxnId="{21FE89D5-966D-4055-B5DE-E410287E6B89}">
      <dgm:prSet/>
      <dgm:spPr/>
      <dgm:t>
        <a:bodyPr rtlCol="0"/>
        <a:lstStyle/>
        <a:p>
          <a:pPr rtl="0"/>
          <a:endParaRPr lang="en-GB" noProof="0" dirty="0"/>
        </a:p>
      </dgm:t>
    </dgm:pt>
    <dgm:pt modelId="{90B7832F-5C4B-438E-8A67-1DFAAD105949}" type="sibTrans" cxnId="{21FE89D5-966D-4055-B5DE-E410287E6B89}">
      <dgm:prSet/>
      <dgm:spPr/>
      <dgm:t>
        <a:bodyPr rtlCol="0"/>
        <a:lstStyle/>
        <a:p>
          <a:pPr rtl="0"/>
          <a:endParaRPr lang="en-GB" noProof="0" dirty="0"/>
        </a:p>
      </dgm:t>
    </dgm:pt>
    <dgm:pt modelId="{063EC9EB-12EB-4B9E-9C9A-4C4F86773C6C}">
      <dgm:prSet phldrT="[Text]"/>
      <dgm:spPr>
        <a:ln>
          <a:noFill/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bg1"/>
              </a:solidFill>
            </a:rPr>
            <a:t>Work Quality</a:t>
          </a:r>
        </a:p>
      </dgm:t>
    </dgm:pt>
    <dgm:pt modelId="{82F09713-42EF-44CC-95E9-63BD2E82AE71}" type="parTrans" cxnId="{1F672EFB-E26C-41D0-B09D-5FB4A541F572}">
      <dgm:prSet/>
      <dgm:spPr/>
      <dgm:t>
        <a:bodyPr rtlCol="0"/>
        <a:lstStyle/>
        <a:p>
          <a:pPr rtl="0"/>
          <a:endParaRPr lang="en-GB" noProof="0" dirty="0"/>
        </a:p>
      </dgm:t>
    </dgm:pt>
    <dgm:pt modelId="{424B4B77-F77C-44D9-BC9A-2AE65490463A}" type="sibTrans" cxnId="{1F672EFB-E26C-41D0-B09D-5FB4A541F572}">
      <dgm:prSet/>
      <dgm:spPr/>
      <dgm:t>
        <a:bodyPr rtlCol="0"/>
        <a:lstStyle/>
        <a:p>
          <a:pPr rtl="0"/>
          <a:endParaRPr lang="en-GB" noProof="0" dirty="0"/>
        </a:p>
      </dgm:t>
    </dgm:pt>
    <dgm:pt modelId="{DDF5D375-93A9-408F-866B-B5D2E24E7B9F}">
      <dgm:prSet phldrT="[Text]"/>
      <dgm:spPr>
        <a:ln>
          <a:noFill/>
        </a:ln>
      </dgm:spPr>
      <dgm:t>
        <a:bodyPr rtlCol="0"/>
        <a:lstStyle/>
        <a:p>
          <a:pPr rtl="0"/>
          <a:r>
            <a:rPr lang="en-GB" b="1" noProof="0" dirty="0">
              <a:solidFill>
                <a:schemeClr val="bg1"/>
              </a:solidFill>
            </a:rPr>
            <a:t>Project Pace</a:t>
          </a:r>
        </a:p>
      </dgm:t>
    </dgm:pt>
    <dgm:pt modelId="{9A87511F-2062-428C-B2BC-5831B852CF16}" type="parTrans" cxnId="{B9017F81-B238-4946-8226-77C4EEB0C3D6}">
      <dgm:prSet/>
      <dgm:spPr/>
      <dgm:t>
        <a:bodyPr/>
        <a:lstStyle/>
        <a:p>
          <a:endParaRPr lang="en-GB"/>
        </a:p>
      </dgm:t>
    </dgm:pt>
    <dgm:pt modelId="{404B86A6-F1EC-445D-90BC-831456076435}" type="sibTrans" cxnId="{B9017F81-B238-4946-8226-77C4EEB0C3D6}">
      <dgm:prSet/>
      <dgm:spPr/>
      <dgm:t>
        <a:bodyPr/>
        <a:lstStyle/>
        <a:p>
          <a:endParaRPr lang="en-GB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4"/>
      <dgm:spPr/>
    </dgm:pt>
    <dgm:pt modelId="{6310CCC4-249B-457B-9A24-C023BA3A4DE5}" type="pres">
      <dgm:prSet presAssocID="{1500DE91-D0C9-4E6B-B296-BBE6C4E9A02E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4"/>
      <dgm:spPr/>
    </dgm:pt>
    <dgm:pt modelId="{0BE500B1-58F6-4925-9A3A-EC12767F04D1}" type="pres">
      <dgm:prSet presAssocID="{1500DE91-D0C9-4E6B-B296-BBE6C4E9A02E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4"/>
      <dgm:spPr/>
    </dgm:pt>
    <dgm:pt modelId="{F6C09398-E99A-4ECF-8BCE-D43F52D5E0CF}" type="pres">
      <dgm:prSet presAssocID="{1500DE91-D0C9-4E6B-B296-BBE6C4E9A02E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259E343-9ABD-4B00-9C22-3191EE6A7EFD}" type="pres">
      <dgm:prSet presAssocID="{1500DE91-D0C9-4E6B-B296-BBE6C4E9A02E}" presName="wedge4" presStyleLbl="node1" presStyleIdx="3" presStyleCnt="4"/>
      <dgm:spPr/>
    </dgm:pt>
    <dgm:pt modelId="{CCD566B1-0F62-426B-BC68-47427988A389}" type="pres">
      <dgm:prSet presAssocID="{1500DE91-D0C9-4E6B-B296-BBE6C4E9A02E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4501F55-5CE5-4868-8117-0DE08A7B8924}" type="presOf" srcId="{DDF5D375-93A9-408F-866B-B5D2E24E7B9F}" destId="{CCD566B1-0F62-426B-BC68-47427988A389}" srcOrd="1" destOrd="0" presId="urn:microsoft.com/office/officeart/2005/8/layout/chart3"/>
    <dgm:cxn modelId="{E50B3559-707D-4388-9C0E-276E80BF2CC5}" type="presOf" srcId="{DDF5D375-93A9-408F-866B-B5D2E24E7B9F}" destId="{D259E343-9ABD-4B00-9C22-3191EE6A7EFD}" srcOrd="0" destOrd="0" presId="urn:microsoft.com/office/officeart/2005/8/layout/chart3"/>
    <dgm:cxn modelId="{B9017F81-B238-4946-8226-77C4EEB0C3D6}" srcId="{1500DE91-D0C9-4E6B-B296-BBE6C4E9A02E}" destId="{DDF5D375-93A9-408F-866B-B5D2E24E7B9F}" srcOrd="3" destOrd="0" parTransId="{9A87511F-2062-428C-B2BC-5831B852CF16}" sibTransId="{404B86A6-F1EC-445D-90BC-831456076435}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  <dgm:cxn modelId="{355AC627-EF96-4336-91AD-66AFBF31E824}" type="presParOf" srcId="{927E36B5-9965-45FA-AF89-94861165F87C}" destId="{D259E343-9ABD-4B00-9C22-3191EE6A7EFD}" srcOrd="6" destOrd="0" presId="urn:microsoft.com/office/officeart/2005/8/layout/chart3"/>
    <dgm:cxn modelId="{57E43C85-60DC-4C90-A586-2E1A6DE7E9B1}" type="presParOf" srcId="{927E36B5-9965-45FA-AF89-94861165F87C}" destId="{CCD566B1-0F62-426B-BC68-47427988A389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1581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242435" y="181905"/>
          <a:ext cx="440791" cy="4407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925662" y="1581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Project Aims</a:t>
          </a:r>
          <a:endParaRPr lang="en-GB" sz="2200" kern="1200" noProof="0" dirty="0"/>
        </a:p>
      </dsp:txBody>
      <dsp:txXfrm>
        <a:off x="925662" y="1581"/>
        <a:ext cx="3876368" cy="801439"/>
      </dsp:txXfrm>
    </dsp:sp>
    <dsp:sp modelId="{5DD1A591-E379-4123-AFEF-0E0E1C78A6C8}">
      <dsp:nvSpPr>
        <dsp:cNvPr id="0" name=""/>
        <dsp:cNvSpPr/>
      </dsp:nvSpPr>
      <dsp:spPr>
        <a:xfrm>
          <a:off x="0" y="1003380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242435" y="1183704"/>
          <a:ext cx="440791" cy="4407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925662" y="1003380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Technical Approach</a:t>
          </a:r>
          <a:endParaRPr lang="en-GB" sz="2200" kern="1200" noProof="0" dirty="0"/>
        </a:p>
      </dsp:txBody>
      <dsp:txXfrm>
        <a:off x="925662" y="1003380"/>
        <a:ext cx="3876368" cy="801439"/>
      </dsp:txXfrm>
    </dsp:sp>
    <dsp:sp modelId="{B231036C-5FBE-4605-8393-F1B6359EE169}">
      <dsp:nvSpPr>
        <dsp:cNvPr id="0" name=""/>
        <dsp:cNvSpPr/>
      </dsp:nvSpPr>
      <dsp:spPr>
        <a:xfrm>
          <a:off x="0" y="2005179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242435" y="2185503"/>
          <a:ext cx="440791" cy="4407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925662" y="2005179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Demonstration of Work</a:t>
          </a:r>
          <a:endParaRPr lang="en-GB" sz="2200" kern="1200" noProof="0" dirty="0"/>
        </a:p>
      </dsp:txBody>
      <dsp:txXfrm>
        <a:off x="925662" y="2005179"/>
        <a:ext cx="3876368" cy="801439"/>
      </dsp:txXfrm>
    </dsp:sp>
    <dsp:sp modelId="{3E916451-51F1-4A7D-87C4-BC53A5887958}">
      <dsp:nvSpPr>
        <dsp:cNvPr id="0" name=""/>
        <dsp:cNvSpPr/>
      </dsp:nvSpPr>
      <dsp:spPr>
        <a:xfrm>
          <a:off x="0" y="3006978"/>
          <a:ext cx="4802031" cy="8014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8C40E9-5A68-405D-9AC4-6E6F1CAF9D9E}">
      <dsp:nvSpPr>
        <dsp:cNvPr id="0" name=""/>
        <dsp:cNvSpPr/>
      </dsp:nvSpPr>
      <dsp:spPr>
        <a:xfrm>
          <a:off x="242435" y="3187302"/>
          <a:ext cx="440791" cy="4407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F4FFB2-6E10-4C34-A1FB-A1CB07EA6DF9}">
      <dsp:nvSpPr>
        <dsp:cNvPr id="0" name=""/>
        <dsp:cNvSpPr/>
      </dsp:nvSpPr>
      <dsp:spPr>
        <a:xfrm>
          <a:off x="925662" y="3006978"/>
          <a:ext cx="3876368" cy="80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9" tIns="84819" rIns="84819" bIns="8481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Limitations</a:t>
          </a:r>
          <a:endParaRPr lang="en-GB" sz="2200" kern="1200" dirty="0"/>
        </a:p>
      </dsp:txBody>
      <dsp:txXfrm>
        <a:off x="925662" y="3006978"/>
        <a:ext cx="3876368" cy="801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499507" y="227868"/>
          <a:ext cx="3072384" cy="3072384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bg1"/>
              </a:solidFill>
            </a:rPr>
            <a:t>Documentation</a:t>
          </a:r>
        </a:p>
      </dsp:txBody>
      <dsp:txXfrm>
        <a:off x="2070812" y="796259"/>
        <a:ext cx="1133856" cy="914400"/>
      </dsp:txXfrm>
    </dsp:sp>
    <dsp:sp modelId="{FD3595D3-73F9-4CBA-A4EA-F47CE428B7EA}">
      <dsp:nvSpPr>
        <dsp:cNvPr id="0" name=""/>
        <dsp:cNvSpPr/>
      </dsp:nvSpPr>
      <dsp:spPr>
        <a:xfrm>
          <a:off x="370028" y="357347"/>
          <a:ext cx="3072384" cy="3072384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shade val="80000"/>
            <a:hueOff val="107058"/>
            <a:satOff val="-2142"/>
            <a:lumOff val="934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bg1"/>
              </a:solidFill>
            </a:rPr>
            <a:t>Communication</a:t>
          </a:r>
        </a:p>
      </dsp:txBody>
      <dsp:txXfrm>
        <a:off x="1961084" y="1948403"/>
        <a:ext cx="1133856" cy="914400"/>
      </dsp:txXfrm>
    </dsp:sp>
    <dsp:sp modelId="{73020744-6ADE-4BA0-A49B-CE64F3EC1245}">
      <dsp:nvSpPr>
        <dsp:cNvPr id="0" name=""/>
        <dsp:cNvSpPr/>
      </dsp:nvSpPr>
      <dsp:spPr>
        <a:xfrm>
          <a:off x="370028" y="357347"/>
          <a:ext cx="3072384" cy="3072384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shade val="80000"/>
            <a:hueOff val="214116"/>
            <a:satOff val="-4285"/>
            <a:lumOff val="1867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bg1"/>
              </a:solidFill>
            </a:rPr>
            <a:t>Work Quality</a:t>
          </a:r>
        </a:p>
      </dsp:txBody>
      <dsp:txXfrm>
        <a:off x="717500" y="1948403"/>
        <a:ext cx="1133856" cy="914400"/>
      </dsp:txXfrm>
    </dsp:sp>
    <dsp:sp modelId="{D259E343-9ABD-4B00-9C22-3191EE6A7EFD}">
      <dsp:nvSpPr>
        <dsp:cNvPr id="0" name=""/>
        <dsp:cNvSpPr/>
      </dsp:nvSpPr>
      <dsp:spPr>
        <a:xfrm>
          <a:off x="370028" y="357347"/>
          <a:ext cx="3072384" cy="3072384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noProof="0" dirty="0">
              <a:solidFill>
                <a:schemeClr val="bg1"/>
              </a:solidFill>
            </a:rPr>
            <a:t>Project Pace</a:t>
          </a:r>
        </a:p>
      </dsp:txBody>
      <dsp:txXfrm>
        <a:off x="717500" y="924275"/>
        <a:ext cx="1133856" cy="914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34942C2-9BB4-485B-BAA9-2B22AB8C8143}" type="datetime1">
              <a:rPr lang="en-GB" smtClean="0"/>
              <a:t>27/04/2023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46B0483-5E48-4989-812C-4FF58E3186C6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29274C-2AF6-43C6-BE37-6B723526AB66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3B16FD-AF9A-4B37-B857-ABF0C7FEB2C0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D02A09-1629-4FE8-9008-2360C6AF6524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BF031D-5EAA-4834-BC4C-6B8D41D2A31A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153F27-CCB5-42A9-917D-A5C19EF4A37A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2FEF4C-3D16-4233-ACC2-6B3BE0338E94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6F4546-A12E-4834-AE1D-19A2BD9FE491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FC8BA5-C8F4-44E9-81D3-9993FAFC2548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64976D-C0DD-4100-93A1-CFA745D94DB1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88F526-2C2E-4DB7-8655-C1E08D2E237C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F95D3A-6098-4E79-BE61-296F9A23A1CB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CF9A9B-64FA-486B-B1C4-20B3C2842FAF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9A1C3B-3411-4F1E-9257-FBE0BF08E35E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AE7EA-47F8-43A2-A0A9-1464253F1FF5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3FAFEF-9964-4E62-A619-7F95A52237F8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83AF05-3F56-48E3-A521-2AA72E075177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9ABC9C-6733-4B3C-8D3C-F33F0A5CEBCB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05BD160B-B06D-4D6D-8099-7D9F4028ABFA}" type="datetime1">
              <a:rPr lang="en-GB" noProof="0" smtClean="0"/>
              <a:t>27/04/2023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chart" Target="../charts/chart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DIGITAL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Lorem ipsum dolor sit amet, consectetuer adipiscing elit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446366"/>
          </a:xfrm>
        </p:spPr>
        <p:txBody>
          <a:bodyPr rtlCol="0">
            <a:noAutofit/>
          </a:bodyPr>
          <a:lstStyle/>
          <a:p>
            <a:pPr rtl="0"/>
            <a:r>
              <a:rPr lang="en-GB" sz="3200" dirty="0"/>
              <a:t>Project Brief</a:t>
            </a:r>
            <a:br>
              <a:rPr lang="en-GB" sz="3200" dirty="0"/>
            </a:br>
            <a:r>
              <a:rPr lang="en-GB" sz="3200" dirty="0"/>
              <a:t>Men’s Shed</a:t>
            </a:r>
            <a:br>
              <a:rPr lang="en-GB" sz="3200" dirty="0"/>
            </a:br>
            <a:r>
              <a:rPr lang="en-GB" sz="3200" dirty="0"/>
              <a:t>Web Application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980153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64AC-52E0-C8A6-B09F-81682D22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0467"/>
          </a:xfrm>
        </p:spPr>
        <p:txBody>
          <a:bodyPr/>
          <a:lstStyle/>
          <a:p>
            <a:r>
              <a:rPr lang="en-GB" b="0" i="0" dirty="0"/>
              <a:t>Project Aims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5445-4654-0CE6-6F11-ACC99951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36" y="1778312"/>
            <a:ext cx="10993606" cy="449346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986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BEA8-EB12-54B8-F573-2AC3777E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28"/>
          </a:xfrm>
        </p:spPr>
        <p:txBody>
          <a:bodyPr/>
          <a:lstStyle/>
          <a:p>
            <a:r>
              <a:rPr lang="en-GB" b="0" i="0" dirty="0"/>
              <a:t>Technical Approach</a:t>
            </a:r>
            <a:br>
              <a:rPr lang="en-GB" noProof="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E974-56CC-CB5C-90A1-F0024A1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54" y="1419284"/>
            <a:ext cx="10444628" cy="482911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29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BEA8-EB12-54B8-F573-2AC3777E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28"/>
          </a:xfrm>
        </p:spPr>
        <p:txBody>
          <a:bodyPr/>
          <a:lstStyle/>
          <a:p>
            <a:r>
              <a:rPr lang="en-GB" b="0" i="0" dirty="0"/>
              <a:t>Demonstration of Work</a:t>
            </a:r>
            <a:br>
              <a:rPr lang="en-GB" noProof="0" dirty="0"/>
            </a:br>
            <a:br>
              <a:rPr lang="en-GB" noProof="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E974-56CC-CB5C-90A1-F0024A1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54" y="1419284"/>
            <a:ext cx="10444628" cy="482911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38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BEA8-EB12-54B8-F573-2AC3777E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028"/>
          </a:xfrm>
        </p:spPr>
        <p:txBody>
          <a:bodyPr/>
          <a:lstStyle/>
          <a:p>
            <a:r>
              <a:rPr lang="en-GB" b="0" i="0" dirty="0"/>
              <a:t>Limitations</a:t>
            </a:r>
            <a:br>
              <a:rPr lang="en-GB" dirty="0"/>
            </a:br>
            <a:br>
              <a:rPr lang="en-GB" noProof="0" dirty="0"/>
            </a:br>
            <a:br>
              <a:rPr lang="en-GB" noProof="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FE974-56CC-CB5C-90A1-F0024A1D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54" y="1419284"/>
            <a:ext cx="10444628" cy="4829116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80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562" y="1085620"/>
            <a:ext cx="3753599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sz="3300" dirty="0"/>
              <a:t>Stakeholder Satisfaction</a:t>
            </a:r>
          </a:p>
        </p:txBody>
      </p:sp>
      <p:graphicFrame>
        <p:nvGraphicFramePr>
          <p:cNvPr id="14" name="Diagram 13" descr="Pie chart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345712"/>
              </p:ext>
            </p:extLst>
          </p:nvPr>
        </p:nvGraphicFramePr>
        <p:xfrm>
          <a:off x="7631786" y="2483087"/>
          <a:ext cx="394192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EF3B37B-551B-7E41-89A6-1BC5F44DE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485060"/>
              </p:ext>
            </p:extLst>
          </p:nvPr>
        </p:nvGraphicFramePr>
        <p:xfrm>
          <a:off x="596424" y="1240104"/>
          <a:ext cx="6374525" cy="4724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Any Questions</a:t>
            </a:r>
            <a:br>
              <a:rPr lang="en-GB" dirty="0"/>
            </a:br>
            <a:r>
              <a:rPr lang="en-GB" dirty="0"/>
              <a:t>Thank You!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1_TF78884036_Win32" id="{CEB6EF77-98C5-445A-8514-47E2F976677A}" vid="{F252FBE2-615B-4249-97E6-EB675440D9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26</TotalTime>
  <Words>60</Words>
  <Application>Microsoft Office PowerPoint</Application>
  <PresentationFormat>Widescreen</PresentationFormat>
  <Paragraphs>22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</vt:lpstr>
      <vt:lpstr>DIGITAL DESIGN</vt:lpstr>
      <vt:lpstr>Project Brief Men’s Shed Web Application</vt:lpstr>
      <vt:lpstr>Project Aims</vt:lpstr>
      <vt:lpstr>Technical Approach </vt:lpstr>
      <vt:lpstr>Demonstration of Work  </vt:lpstr>
      <vt:lpstr>Limitations   </vt:lpstr>
      <vt:lpstr>Stakeholder Satisfaction</vt:lpstr>
      <vt:lpstr>Any Questions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</dc:title>
  <dc:creator>Jack Johnston</dc:creator>
  <cp:lastModifiedBy>Jack Johnston</cp:lastModifiedBy>
  <cp:revision>1</cp:revision>
  <dcterms:created xsi:type="dcterms:W3CDTF">2023-04-27T09:36:03Z</dcterms:created>
  <dcterms:modified xsi:type="dcterms:W3CDTF">2023-04-27T10:02:52Z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